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ontserrat" charset="0"/>
      <p:regular r:id="rId11"/>
    </p:embeddedFont>
    <p:embeddedFont>
      <p:font typeface="Calibri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39" d="100"/>
          <a:sy n="39" d="100"/>
        </p:scale>
        <p:origin x="-1384" y="-52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6387A-F9A1-4BEC-A398-590DEFFE33B5}" type="datetimeFigureOut">
              <a:rPr lang="en-IN" smtClean="0"/>
              <a:t>19-11-2024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3953F-2506-423F-8CEB-DCB2C38B86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7454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818799"/>
            <a:ext cx="7627382" cy="2950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Loan Approval Prediction: A Data-Driven Approach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58309" y="5094446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presentation explores the process of predicting loan approval using machine learning techniques.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6047780"/>
            <a:ext cx="346591" cy="346591"/>
          </a:xfrm>
          <a:prstGeom prst="roundRect">
            <a:avLst>
              <a:gd name="adj" fmla="val 26380043"/>
            </a:avLst>
          </a:prstGeom>
          <a:solidFill>
            <a:srgbClr val="F1910C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66180" y="6172319"/>
            <a:ext cx="130731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SK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13128" y="6031587"/>
            <a:ext cx="2510671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Sanjay Kishore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10420"/>
            <a:ext cx="973740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Understanding the Lending Landscape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Traditional Lending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629257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Traditional banks and financial institutions have historically dominated the lending landscape. They rely on manual processes and strict credit scoring models for loan approval.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Online Lending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237434"/>
            <a:ext cx="629257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rise of online lending platforms has transformed the industry. These platforms leverage data analytics and machine learning to automate the loan application and approval process.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84129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Collection and Preprocessing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83535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41427" y="2907983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283535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Sources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3321487"/>
            <a:ext cx="3001447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for loan approval prediction is collected from various sources, including credit bureaus, bank statements, and loan applications.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283535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4828223" y="2907983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84363" y="283535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84363" y="3321487"/>
            <a:ext cx="3001447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collected data is then cleaned and preprocessed to handle missing values, outliers, and inconsistencies.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309" y="586204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09638" y="5934670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62326" y="58620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Transformation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62326" y="6348174"/>
            <a:ext cx="692336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is transformed into a suitable format for machine learning models, such as normalization and encoding of categorical features.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913215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Engineering and Selection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663553"/>
            <a:ext cx="3705463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38801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4366260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New features are derived from existing data, such as the ratio of debt to income or the credit history duration.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3663553"/>
            <a:ext cx="3705463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96922" y="38801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Selection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96922" y="4366260"/>
            <a:ext cx="327231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Only the most relevant and informative features are selected for the model, using techniques like feature importance analysis.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6967" y="575191"/>
            <a:ext cx="8054203" cy="686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Building and Evaluation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18552" y="1574840"/>
            <a:ext cx="45719" cy="6079569"/>
          </a:xfrm>
          <a:prstGeom prst="roundRect">
            <a:avLst>
              <a:gd name="adj" fmla="val 821804"/>
            </a:avLst>
          </a:prstGeom>
          <a:solidFill>
            <a:srgbClr val="C1C3D0"/>
          </a:solidFill>
          <a:ln/>
        </p:spPr>
      </p:sp>
      <p:sp>
        <p:nvSpPr>
          <p:cNvPr id="5" name="Shape 2"/>
          <p:cNvSpPr/>
          <p:nvPr/>
        </p:nvSpPr>
        <p:spPr>
          <a:xfrm>
            <a:off x="6741914" y="2032992"/>
            <a:ext cx="817924" cy="22860"/>
          </a:xfrm>
          <a:prstGeom prst="roundRect">
            <a:avLst>
              <a:gd name="adj" fmla="val 821804"/>
            </a:avLst>
          </a:prstGeom>
          <a:solidFill>
            <a:srgbClr val="C1C3D0"/>
          </a:solidFill>
          <a:ln/>
        </p:spPr>
      </p:sp>
      <p:sp>
        <p:nvSpPr>
          <p:cNvPr id="6" name="Shape 3"/>
          <p:cNvSpPr/>
          <p:nvPr/>
        </p:nvSpPr>
        <p:spPr>
          <a:xfrm>
            <a:off x="6295192" y="1809631"/>
            <a:ext cx="525733" cy="469582"/>
          </a:xfrm>
          <a:prstGeom prst="roundRect">
            <a:avLst>
              <a:gd name="adj" fmla="val 40007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471642" y="1879640"/>
            <a:ext cx="130633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7677983" y="1783556"/>
            <a:ext cx="307494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Selection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77983" y="2251948"/>
            <a:ext cx="6965815" cy="1001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Several machine learning models are considered, such as logistic regression, decision trees, and support vector machines.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41914" y="4129088"/>
            <a:ext cx="817924" cy="22860"/>
          </a:xfrm>
          <a:prstGeom prst="roundRect">
            <a:avLst>
              <a:gd name="adj" fmla="val 821804"/>
            </a:avLst>
          </a:prstGeom>
          <a:solidFill>
            <a:srgbClr val="C1C3D0"/>
          </a:solidFill>
          <a:ln/>
        </p:spPr>
      </p:sp>
      <p:sp>
        <p:nvSpPr>
          <p:cNvPr id="11" name="Shape 8"/>
          <p:cNvSpPr/>
          <p:nvPr/>
        </p:nvSpPr>
        <p:spPr>
          <a:xfrm>
            <a:off x="6295192" y="3905726"/>
            <a:ext cx="525733" cy="469582"/>
          </a:xfrm>
          <a:prstGeom prst="roundRect">
            <a:avLst>
              <a:gd name="adj" fmla="val 40007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437589" y="3975735"/>
            <a:ext cx="206747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7677983" y="3879652"/>
            <a:ext cx="307494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Training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677983" y="4348043"/>
            <a:ext cx="6965815" cy="1001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chosen model is trained on the prepared data, using algorithms to learn the relationship between features and loan approval outcomes.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41914" y="6225183"/>
            <a:ext cx="817924" cy="22860"/>
          </a:xfrm>
          <a:prstGeom prst="roundRect">
            <a:avLst>
              <a:gd name="adj" fmla="val 821804"/>
            </a:avLst>
          </a:prstGeom>
          <a:solidFill>
            <a:srgbClr val="C1C3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95192" y="6001822"/>
            <a:ext cx="525733" cy="469582"/>
          </a:xfrm>
          <a:prstGeom prst="roundRect">
            <a:avLst>
              <a:gd name="adj" fmla="val 40007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440924" y="6071830"/>
            <a:ext cx="199282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7677983" y="5975747"/>
            <a:ext cx="3074946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Evaluation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677983" y="6444139"/>
            <a:ext cx="6965815" cy="1001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trained model's performance is evaluated using metrics such as accuracy, precision, and recall, to assess its ability to predict loan approval correctly.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750695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Building Model using Random Forest and XGBoost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3501033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309" y="42592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Random Forest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58309" y="4745355"/>
            <a:ext cx="365117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ensemble method that combines multiple decision trees to make predictions, improving robustness and accuracy.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401" y="3501033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4401" y="42592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XGBoost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34401" y="4745355"/>
            <a:ext cx="3651290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gradient boosting algorithm that builds an ensemble of trees, sequentially improving prediction accuracy by focusing on errors made by previous trees.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-3572"/>
            <a:ext cx="5486400" cy="8233172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91" y="229281"/>
            <a:ext cx="8169275" cy="7706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05001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 and Future Considerations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800350"/>
            <a:ext cx="7627382" cy="4379119"/>
          </a:xfrm>
          <a:prstGeom prst="roundRect">
            <a:avLst>
              <a:gd name="adj" fmla="val 445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5929" y="2807970"/>
            <a:ext cx="7612142" cy="235529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2504" y="2945487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792385" y="2945487"/>
            <a:ext cx="3369112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Loan approval prediction models have become essential tools for lending institutions, enabling automated decision-making based on data-driven insights.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65929" y="5163264"/>
            <a:ext cx="7612142" cy="20085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82504" y="5300782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Considerations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792385" y="5300782"/>
            <a:ext cx="3369112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Ongoing monitoring of model performance and adjustments based on new data are crucial to maintain accuracy and reliability.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399</Words>
  <Application>Microsoft Office PowerPoint</Application>
  <PresentationFormat>Custom</PresentationFormat>
  <Paragraphs>52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Barlow Bold</vt:lpstr>
      <vt:lpstr>Montserrat</vt:lpstr>
      <vt:lpstr>Montserrat Medium</vt:lpstr>
      <vt:lpstr>Calibri</vt:lpstr>
      <vt:lpstr>Montserrat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Lenovo</cp:lastModifiedBy>
  <cp:revision>2</cp:revision>
  <dcterms:created xsi:type="dcterms:W3CDTF">2024-11-19T06:28:10Z</dcterms:created>
  <dcterms:modified xsi:type="dcterms:W3CDTF">2024-11-19T06:38:21Z</dcterms:modified>
</cp:coreProperties>
</file>